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T Serif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erif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TSerif-italic.fntdata"/><Relationship Id="rId14" Type="http://schemas.openxmlformats.org/officeDocument/2006/relationships/font" Target="fonts/PTSerif-bold.fntdata"/><Relationship Id="rId16" Type="http://schemas.openxmlformats.org/officeDocument/2006/relationships/font" Target="fonts/PTSerif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d750d54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d750d54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4d750d5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4d750d5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4d750d54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4d750d54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4d750d54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4d750d5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d750d54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d750d54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4d750d54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4d750d54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11" Type="http://schemas.openxmlformats.org/officeDocument/2006/relationships/image" Target="../media/image20.png"/><Relationship Id="rId10" Type="http://schemas.openxmlformats.org/officeDocument/2006/relationships/image" Target="../media/image14.png"/><Relationship Id="rId12" Type="http://schemas.openxmlformats.org/officeDocument/2006/relationships/image" Target="../media/image21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Emission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DSI Hackathon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5/8/2020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375" y="900912"/>
            <a:ext cx="4787250" cy="39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Delaware Air Quality Monitoring Network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the Delaware City station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25" y="861500"/>
            <a:ext cx="4126571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50" y="2924717"/>
            <a:ext cx="4095474" cy="193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118" y="2917150"/>
            <a:ext cx="4095481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854026"/>
            <a:ext cx="4044524" cy="19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353150" y="1215704"/>
            <a:ext cx="1502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T Serif"/>
                <a:ea typeface="PT Serif"/>
                <a:cs typeface="PT Serif"/>
                <a:sym typeface="PT Serif"/>
              </a:rPr>
              <a:t>Some variables have negative values that have to be discarded</a:t>
            </a:r>
            <a:endParaRPr sz="1000"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 flipH="1">
            <a:off x="1338200" y="1779300"/>
            <a:ext cx="373800" cy="5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mean of SO2 for MLK and Lewes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0" y="1286796"/>
            <a:ext cx="4405550" cy="290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4425"/>
            <a:ext cx="4165192" cy="26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Lums Pond Data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676" y="1263190"/>
            <a:ext cx="3906170" cy="16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76" y="1263190"/>
            <a:ext cx="3906170" cy="16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676" y="1263190"/>
            <a:ext cx="3906170" cy="16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676" y="1263190"/>
            <a:ext cx="3906170" cy="16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676" y="1262701"/>
            <a:ext cx="3906174" cy="160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676" y="1263190"/>
            <a:ext cx="3906170" cy="16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625" y="1263200"/>
            <a:ext cx="4096329" cy="15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0900" y="2934475"/>
            <a:ext cx="3928522" cy="145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03950" y="2976303"/>
            <a:ext cx="4096328" cy="152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5225" y="2571750"/>
            <a:ext cx="2497423" cy="1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1375"/>
            <a:ext cx="4419600" cy="227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747828"/>
            <a:ext cx="4361626" cy="23073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197900" y="4055225"/>
            <a:ext cx="2328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2013-01-28 - 2013-03-11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5636950" y="4055225"/>
            <a:ext cx="2231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2020-03-07</a:t>
            </a:r>
            <a:r>
              <a:rPr lang="en"/>
              <a:t> - </a:t>
            </a:r>
            <a:r>
              <a:rPr lang="en"/>
              <a:t>2020-05-07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821050" y="4705350"/>
            <a:ext cx="3501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SO</a:t>
            </a:r>
            <a:r>
              <a:rPr baseline="-25000" lang="en"/>
              <a:t>2 </a:t>
            </a:r>
            <a:r>
              <a:rPr lang="en"/>
              <a:t>concentration (Lewes)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121800" y="36600"/>
            <a:ext cx="79341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Predicted using Neural Network.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Data cadence: 1 sample/hour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Training set: 40,000 points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Validation set: 10,000 points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set: 15,000 points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9550"/>
            <a:ext cx="4631475" cy="33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25" y="1009538"/>
            <a:ext cx="4727975" cy="3425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36700" y="248575"/>
            <a:ext cx="81636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Autocorrelation of Neural Network trained on Data Set of Sulfur Dioxide Concentration per Hour in Lewes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